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0" r:id="rId9"/>
    <p:sldId id="276" r:id="rId10"/>
    <p:sldId id="267" r:id="rId11"/>
    <p:sldId id="261" r:id="rId12"/>
    <p:sldId id="277" r:id="rId13"/>
    <p:sldId id="268" r:id="rId14"/>
    <p:sldId id="263" r:id="rId15"/>
    <p:sldId id="264" r:id="rId16"/>
    <p:sldId id="278" r:id="rId17"/>
    <p:sldId id="269" r:id="rId18"/>
    <p:sldId id="265" r:id="rId19"/>
    <p:sldId id="266" r:id="rId20"/>
    <p:sldId id="270" r:id="rId21"/>
    <p:sldId id="279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3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10DD-15B6-E94B-8317-2DEB1A89CD4E}" type="datetimeFigureOut">
              <a:rPr lang="en-US" smtClean="0"/>
              <a:t>17-11-30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3033-EC7A-F646-A010-A383CA7E5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southwest.ca/great-sandhills/" TargetMode="External"/><Relationship Id="rId4" Type="http://schemas.openxmlformats.org/officeDocument/2006/relationships/hyperlink" Target="http://www.southsaskriverstewards.ca/ckfinder/userfiles/files/ManagingSaskatchewanWetlands.pdf" TargetMode="External"/><Relationship Id="rId5" Type="http://schemas.openxmlformats.org/officeDocument/2006/relationships/hyperlink" Target="http://www.tourismsaskatchewan.com/things-to-do/fishing/what-youll-catch" TargetMode="External"/><Relationship Id="rId6" Type="http://schemas.openxmlformats.org/officeDocument/2006/relationships/hyperlink" Target="http://www.environment.gov.sk.ca/Default.aspx?DN=4c4d5d1f-be8d-4849-9783-d028ab3347dc" TargetMode="External"/><Relationship Id="rId7" Type="http://schemas.openxmlformats.org/officeDocument/2006/relationships/hyperlink" Target="https://www.saskatchewan.ca/business/invest-and-economic-development/key-economic-sectors/forest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paws-sask.org/campaigns/prairi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Ecosystems in Saskatchewan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3886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Miss Scharback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3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of Lakes in Saskatchewan</a:t>
            </a:r>
            <a:endParaRPr lang="en-US" b="1" dirty="0"/>
          </a:p>
        </p:txBody>
      </p:sp>
      <p:pic>
        <p:nvPicPr>
          <p:cNvPr id="4" name="Content Placeholder 3" descr="map of lakes in sas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60" r="-32260"/>
          <a:stretch>
            <a:fillRect/>
          </a:stretch>
        </p:blipFill>
        <p:spPr>
          <a:xfrm>
            <a:off x="1188335" y="1417638"/>
            <a:ext cx="6546850" cy="5183187"/>
          </a:xfrm>
        </p:spPr>
      </p:pic>
    </p:spTree>
    <p:extLst>
      <p:ext uri="{BB962C8B-B14F-4D97-AF65-F5344CB8AC3E}">
        <p14:creationId xmlns:p14="http://schemas.microsoft.com/office/powerpoint/2010/main" val="303452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commonly known rivers in Saskatchewan are the North Saskatchewan River and the South Saskatchewan River</a:t>
            </a:r>
          </a:p>
          <a:p>
            <a:r>
              <a:rPr lang="en-US" dirty="0" smtClean="0"/>
              <a:t>The Saskatchewan River branches into two sections that flow from the mountains until they hit Lake Winnipeg.</a:t>
            </a:r>
          </a:p>
          <a:p>
            <a:r>
              <a:rPr lang="en-US" dirty="0" smtClean="0"/>
              <a:t>A river is a natural stream of water that flows to another larger body of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1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Rivers </a:t>
            </a:r>
            <a:endParaRPr lang="en-US" b="1" dirty="0"/>
          </a:p>
        </p:txBody>
      </p:sp>
      <p:pic>
        <p:nvPicPr>
          <p:cNvPr id="4" name="Content Placeholder 3" descr="Riv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" r="-1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13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Map of Rivers in Saskatchewan</a:t>
            </a:r>
            <a:endParaRPr lang="en-US" b="1" dirty="0"/>
          </a:p>
        </p:txBody>
      </p:sp>
      <p:pic>
        <p:nvPicPr>
          <p:cNvPr id="4" name="Content Placeholder 3" descr="Saskatchewan Map of River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0" r="-6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350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Bogs are commonly located in Northern Saskatchewan</a:t>
            </a:r>
          </a:p>
          <a:p>
            <a:r>
              <a:rPr lang="en-US" dirty="0" smtClean="0"/>
              <a:t>A bog is a type of wetland that consisted of accumulated dead and decaying material.</a:t>
            </a:r>
          </a:p>
          <a:p>
            <a:endParaRPr lang="en-US" dirty="0"/>
          </a:p>
        </p:txBody>
      </p:sp>
      <p:pic>
        <p:nvPicPr>
          <p:cNvPr id="4" name="Picture 3" descr="bo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86" y="3771780"/>
            <a:ext cx="3987573" cy="28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89"/>
            <a:ext cx="8229600" cy="51958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forest is a large land area covered with trees and other woodland plants.</a:t>
            </a:r>
          </a:p>
          <a:p>
            <a:r>
              <a:rPr lang="en-US" dirty="0" smtClean="0"/>
              <a:t>Animals that inhabit this area are bears, moose, elk, etc. </a:t>
            </a:r>
          </a:p>
          <a:p>
            <a:r>
              <a:rPr lang="en-US" dirty="0" smtClean="0"/>
              <a:t>Saskatchewan landscape is actually more than half made of forests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Forest Zone takes up 11.7 Million hectares.</a:t>
            </a:r>
          </a:p>
          <a:p>
            <a:r>
              <a:rPr lang="en-US" dirty="0" smtClean="0"/>
              <a:t>There is a large industry for timber harvesting in Saskatchewan</a:t>
            </a:r>
          </a:p>
          <a:p>
            <a:r>
              <a:rPr lang="en-US" dirty="0" smtClean="0"/>
              <a:t>The Forest Zone is located in the Northern half of the province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4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Forests</a:t>
            </a:r>
            <a:endParaRPr lang="en-US" b="1" dirty="0"/>
          </a:p>
        </p:txBody>
      </p:sp>
      <p:pic>
        <p:nvPicPr>
          <p:cNvPr id="4" name="Content Placeholder 3" descr="Fores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0" r="-10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071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Map of the Forests in Saskatchewan</a:t>
            </a:r>
            <a:endParaRPr lang="en-US" b="1" dirty="0"/>
          </a:p>
        </p:txBody>
      </p:sp>
      <p:pic>
        <p:nvPicPr>
          <p:cNvPr id="4" name="Content Placeholder 3" descr="ForestZo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52" r="-157752"/>
          <a:stretch>
            <a:fillRect/>
          </a:stretch>
        </p:blipFill>
        <p:spPr>
          <a:xfrm>
            <a:off x="457200" y="1600200"/>
            <a:ext cx="8686800" cy="5019675"/>
          </a:xfrm>
        </p:spPr>
      </p:pic>
    </p:spTree>
    <p:extLst>
      <p:ext uri="{BB962C8B-B14F-4D97-AF65-F5344CB8AC3E}">
        <p14:creationId xmlns:p14="http://schemas.microsoft.com/office/powerpoint/2010/main" val="35937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“Abiotic” mean?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abiotic component is something that is not living. </a:t>
            </a:r>
          </a:p>
          <a:p>
            <a:r>
              <a:rPr lang="en-US" dirty="0" smtClean="0"/>
              <a:t>Examples of Abiotic components in an ecosystem: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Sunlight</a:t>
            </a:r>
          </a:p>
          <a:p>
            <a:pPr lvl="1"/>
            <a:r>
              <a:rPr lang="en-US" dirty="0" smtClean="0"/>
              <a:t>Rocks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Dissolved Oxygen (in water)</a:t>
            </a:r>
          </a:p>
          <a:p>
            <a:pPr lvl="1"/>
            <a:r>
              <a:rPr lang="en-US" dirty="0" smtClean="0"/>
              <a:t>Salinity (dissolved salt)</a:t>
            </a:r>
          </a:p>
          <a:p>
            <a:pPr lvl="1"/>
            <a:r>
              <a:rPr lang="en-US" dirty="0" smtClean="0"/>
              <a:t>Soil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“Biotic” mean?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biotic component is a living organism.</a:t>
            </a:r>
          </a:p>
          <a:p>
            <a:r>
              <a:rPr lang="en-US" dirty="0" smtClean="0"/>
              <a:t>  Examples of Biotic components in an ecosystem:</a:t>
            </a:r>
          </a:p>
          <a:p>
            <a:pPr lvl="1"/>
            <a:r>
              <a:rPr lang="en-US" dirty="0" smtClean="0"/>
              <a:t>Animals 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6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Prairie Grasslands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Landscapes range from being flat to lush wooded valleys </a:t>
            </a:r>
          </a:p>
          <a:p>
            <a:r>
              <a:rPr lang="en-US" dirty="0" smtClean="0"/>
              <a:t>Grass is the foundation of the prairie and makes up 80% of prairie land</a:t>
            </a:r>
          </a:p>
          <a:p>
            <a:r>
              <a:rPr lang="en-US" dirty="0" smtClean="0"/>
              <a:t>The grasslands mainly cover central and southern Saskatchewan </a:t>
            </a:r>
          </a:p>
          <a:p>
            <a:r>
              <a:rPr lang="en-US" dirty="0" smtClean="0"/>
              <a:t>Animals that inhabit this ecosystem are gophers, foxes, deer, skunks, porcupines, rabbits, etc. </a:t>
            </a:r>
          </a:p>
          <a:p>
            <a:r>
              <a:rPr lang="en-US" dirty="0" smtClean="0"/>
              <a:t>The Grasslands are one of North America’s most threatened ecosystems.</a:t>
            </a:r>
          </a:p>
          <a:p>
            <a:r>
              <a:rPr lang="en-US" dirty="0" smtClean="0"/>
              <a:t>“Only about 4% of Saskatchewan’s 24 million hectares of original prairie landscape remains in native vegetation and good ecological condition.”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7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Living Things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can reproduce</a:t>
            </a:r>
          </a:p>
          <a:p>
            <a:r>
              <a:rPr lang="en-US" dirty="0" smtClean="0"/>
              <a:t>They maintain homeostasis</a:t>
            </a:r>
          </a:p>
          <a:p>
            <a:r>
              <a:rPr lang="en-US" dirty="0" smtClean="0"/>
              <a:t>They require energy </a:t>
            </a:r>
          </a:p>
          <a:p>
            <a:r>
              <a:rPr lang="en-US" dirty="0" smtClean="0"/>
              <a:t>They grow and develop</a:t>
            </a:r>
          </a:p>
          <a:p>
            <a:r>
              <a:rPr lang="en-US" dirty="0" smtClean="0"/>
              <a:t>They evolve</a:t>
            </a:r>
          </a:p>
          <a:p>
            <a:r>
              <a:rPr lang="en-US" dirty="0" smtClean="0"/>
              <a:t>They are made of one or more cells</a:t>
            </a:r>
          </a:p>
          <a:p>
            <a:r>
              <a:rPr lang="en-US" dirty="0" smtClean="0"/>
              <a:t>They respond to stimuli </a:t>
            </a:r>
          </a:p>
          <a:p>
            <a:r>
              <a:rPr lang="en-US" dirty="0" smtClean="0"/>
              <a:t>They are organized and have a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8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1" y="1600200"/>
            <a:ext cx="8905855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http://cpaws-sask.org/campaigns/</a:t>
            </a:r>
            <a:r>
              <a:rPr lang="en-US" sz="2000" dirty="0" smtClean="0">
                <a:hlinkClick r:id="rId2"/>
              </a:rPr>
              <a:t>prairies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https://greatsouthwest.ca/great-sandhills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http://www.southsaskriverstewards.ca/ckfinder/userfiles/files/</a:t>
            </a:r>
            <a:r>
              <a:rPr lang="en-US" sz="2000" dirty="0" smtClean="0">
                <a:hlinkClick r:id="rId4"/>
              </a:rPr>
              <a:t>ManagingSaskatchewanWetlands.pdf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http://www.tourismsaskatchewan.com/things-to-do/fishing/what-youll-</a:t>
            </a:r>
            <a:r>
              <a:rPr lang="en-US" sz="2000" dirty="0" smtClean="0">
                <a:solidFill>
                  <a:srgbClr val="000000"/>
                </a:solidFill>
                <a:hlinkClick r:id="rId5"/>
              </a:rPr>
              <a:t>catch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6"/>
              </a:rPr>
              <a:t>http://www.environment.gov.sk.ca/Default.aspx?DN=4c4d5d1f-be8d-4849-9783-</a:t>
            </a:r>
            <a:r>
              <a:rPr lang="en-US" sz="2000" dirty="0" smtClean="0">
                <a:hlinkClick r:id="rId6"/>
              </a:rPr>
              <a:t>d028ab3347dc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7"/>
              </a:rPr>
              <a:t>https://www.saskatchewan.ca/business/invest-and-economic-development/key-economic-sectors/</a:t>
            </a:r>
            <a:r>
              <a:rPr lang="en-US" sz="2000" dirty="0" smtClean="0">
                <a:hlinkClick r:id="rId7"/>
              </a:rPr>
              <a:t>forestry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641430">
            <a:off x="-24698" y="2311077"/>
            <a:ext cx="8229600" cy="2318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Abadi MT Condensed Extra Bold"/>
                <a:cs typeface="Abadi MT Condensed Extra Bold"/>
              </a:rPr>
              <a:t>Task Time</a:t>
            </a:r>
            <a:endParaRPr lang="en-US" sz="88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3379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Prairie Grasslands </a:t>
            </a:r>
            <a:endParaRPr lang="en-US" b="1" dirty="0"/>
          </a:p>
        </p:txBody>
      </p:sp>
      <p:pic>
        <p:nvPicPr>
          <p:cNvPr id="4" name="Content Placeholder 3" descr="Prairie Grassland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5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394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Sand Hills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in southwestern Saskatchewan (close to the town of Leader) </a:t>
            </a:r>
          </a:p>
          <a:p>
            <a:r>
              <a:rPr lang="en-US" dirty="0" smtClean="0"/>
              <a:t>Mule deer and Antelope are frequent animals in the area </a:t>
            </a:r>
          </a:p>
          <a:p>
            <a:r>
              <a:rPr lang="en-US" dirty="0" smtClean="0"/>
              <a:t>They are the largest set of sand dunes in Canada. </a:t>
            </a:r>
          </a:p>
          <a:p>
            <a:r>
              <a:rPr lang="en-US" dirty="0" smtClean="0"/>
              <a:t>They are a </a:t>
            </a:r>
            <a:r>
              <a:rPr lang="en-US" dirty="0"/>
              <a:t>p</a:t>
            </a:r>
            <a:r>
              <a:rPr lang="en-US" dirty="0" smtClean="0"/>
              <a:t>rotected area and ecological </a:t>
            </a:r>
            <a:r>
              <a:rPr lang="en-US" dirty="0"/>
              <a:t>r</a:t>
            </a:r>
            <a:r>
              <a:rPr lang="en-US" dirty="0" smtClean="0"/>
              <a:t>eserve </a:t>
            </a:r>
          </a:p>
          <a:p>
            <a:r>
              <a:rPr lang="en-US" dirty="0" smtClean="0"/>
              <a:t>The sand covers 1,900 square kilometers 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8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Sand Hills </a:t>
            </a:r>
            <a:endParaRPr lang="en-US" b="1" dirty="0"/>
          </a:p>
        </p:txBody>
      </p:sp>
      <p:pic>
        <p:nvPicPr>
          <p:cNvPr id="4" name="Content Placeholder 3" descr="Sand hil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1" r="-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9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Commonly known as sloughs and marshes </a:t>
            </a:r>
          </a:p>
          <a:p>
            <a:r>
              <a:rPr lang="en-US" dirty="0" smtClean="0"/>
              <a:t>Common wildlife visitors are shorebirds, ducks, gulls, and other species of birds.</a:t>
            </a:r>
          </a:p>
          <a:p>
            <a:r>
              <a:rPr lang="en-US" dirty="0" smtClean="0"/>
              <a:t>They are usually affected by drought, yet the water returns every year.</a:t>
            </a:r>
          </a:p>
          <a:p>
            <a:r>
              <a:rPr lang="en-US" dirty="0" smtClean="0"/>
              <a:t>Wetlands are low-lying areas covered by water that allow aquatic life and plants to prosper.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Wetlands </a:t>
            </a:r>
            <a:endParaRPr lang="en-US" b="1" dirty="0"/>
          </a:p>
        </p:txBody>
      </p:sp>
      <p:pic>
        <p:nvPicPr>
          <p:cNvPr id="4" name="Content Placeholder 3" descr="Wetland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70" b="-10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77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Lakes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lake is a large body of water that is surrounded by land</a:t>
            </a:r>
          </a:p>
          <a:p>
            <a:r>
              <a:rPr lang="en-US" dirty="0" smtClean="0"/>
              <a:t>Lakes are prosperous for fishing. Saskatchewan lakes commonly have fish such as Walleye (</a:t>
            </a:r>
            <a:r>
              <a:rPr lang="en-US" dirty="0" err="1" smtClean="0"/>
              <a:t>Pickeral</a:t>
            </a:r>
            <a:r>
              <a:rPr lang="en-US" dirty="0" smtClean="0"/>
              <a:t>), Northern Pike (Jack), Lake Trout, Arctic Grayling, Rainbow Trout and many others</a:t>
            </a:r>
          </a:p>
          <a:p>
            <a:r>
              <a:rPr lang="en-US" dirty="0" smtClean="0"/>
              <a:t>Lakes are located all over the province and they vary in size.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2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Lakes </a:t>
            </a:r>
            <a:endParaRPr lang="en-US" b="1" dirty="0"/>
          </a:p>
        </p:txBody>
      </p:sp>
      <p:pic>
        <p:nvPicPr>
          <p:cNvPr id="6" name="Content Placeholder 5" descr="Lakes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5" r="-18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619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637</Words>
  <Application>Microsoft Macintosh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Ecosystems in Saskatchewan</vt:lpstr>
      <vt:lpstr>Prairie Grasslands </vt:lpstr>
      <vt:lpstr>Prairie Grasslands </vt:lpstr>
      <vt:lpstr>Sand Hills</vt:lpstr>
      <vt:lpstr>Sand Hills </vt:lpstr>
      <vt:lpstr>Wetlands </vt:lpstr>
      <vt:lpstr>Wetlands </vt:lpstr>
      <vt:lpstr>Lakes </vt:lpstr>
      <vt:lpstr>Lakes </vt:lpstr>
      <vt:lpstr>Visual of Lakes in Saskatchewan</vt:lpstr>
      <vt:lpstr>Rivers</vt:lpstr>
      <vt:lpstr>Rivers </vt:lpstr>
      <vt:lpstr>Map of Rivers in Saskatchewan</vt:lpstr>
      <vt:lpstr>Bogs</vt:lpstr>
      <vt:lpstr>Forests</vt:lpstr>
      <vt:lpstr>Forests</vt:lpstr>
      <vt:lpstr>Map of the Forests in Saskatchewan</vt:lpstr>
      <vt:lpstr>What does “Abiotic” mean?</vt:lpstr>
      <vt:lpstr>What does “Biotic” mean?</vt:lpstr>
      <vt:lpstr>Characteristics of Living Things</vt:lpstr>
      <vt:lpstr>Resources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 in Saskatchewan</dc:title>
  <dc:creator>Laneise Scharback</dc:creator>
  <cp:lastModifiedBy>Laneise Scharback</cp:lastModifiedBy>
  <cp:revision>16</cp:revision>
  <dcterms:created xsi:type="dcterms:W3CDTF">2017-11-14T00:15:40Z</dcterms:created>
  <dcterms:modified xsi:type="dcterms:W3CDTF">2017-11-30T06:33:13Z</dcterms:modified>
</cp:coreProperties>
</file>