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1" r:id="rId4"/>
    <p:sldId id="263" r:id="rId5"/>
    <p:sldId id="262" r:id="rId6"/>
    <p:sldId id="268" r:id="rId7"/>
    <p:sldId id="270" r:id="rId8"/>
    <p:sldId id="269" r:id="rId9"/>
    <p:sldId id="27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365E-CAC1-EB4D-9D06-92CC26E077B0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1729-FA9F-9041-AC47-468FFD9F2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7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729-FA9F-9041-AC47-468FFD9F22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729-FA9F-9041-AC47-468FFD9F22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729-FA9F-9041-AC47-468FFD9F22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729-FA9F-9041-AC47-468FFD9F22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729-FA9F-9041-AC47-468FFD9F22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729-FA9F-9041-AC47-468FFD9F22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729-FA9F-9041-AC47-468FFD9F22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5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2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4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1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0B1B-F26E-544E-A906-85F98BAE8E87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7E92-D285-E74A-9EE1-B1AE121E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uKs9o1s8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3554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Sources of Energy </a:t>
            </a:r>
            <a:endParaRPr lang="en-US" sz="7200" b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Miss Scharback 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2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360"/>
            <a:ext cx="8229600" cy="427378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Your job is to create five small food chains within your table groups on the chart paper provided. Your NAMES MUST BE ON IT!</a:t>
            </a:r>
          </a:p>
          <a:p>
            <a:r>
              <a:rPr lang="en-US" sz="2400" b="1" dirty="0" smtClean="0"/>
              <a:t> You will be given a magazine(s) to look through and find, cut out, and paste pictures of producers, consumers, and secondary consumers on chart paper. </a:t>
            </a:r>
          </a:p>
          <a:p>
            <a:r>
              <a:rPr lang="en-US" sz="2400" b="1" dirty="0" smtClean="0"/>
              <a:t>If you have one or two pictures from the magazine and you cannot find a third one, you are allowed to draw a picture or pictures to complete the food chain.</a:t>
            </a:r>
          </a:p>
          <a:p>
            <a:r>
              <a:rPr lang="en-US" sz="2400" b="1" dirty="0" smtClean="0"/>
              <a:t>You MUST label underneath your pictures whether it is a decomposer, producer, consumer or secondary consumer. </a:t>
            </a:r>
          </a:p>
          <a:p>
            <a:r>
              <a:rPr lang="en-US" sz="2400" b="1" dirty="0" smtClean="0"/>
              <a:t>You will explain your classification methods to the class after completion.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102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an Ecosystem? (Let’s Review)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An </a:t>
            </a:r>
            <a:r>
              <a:rPr lang="en-US" dirty="0" smtClean="0">
                <a:solidFill>
                  <a:srgbClr val="008000"/>
                </a:solidFill>
              </a:rPr>
              <a:t>ecosystem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8000"/>
                </a:solidFill>
              </a:rPr>
              <a:t>biological community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8000"/>
                </a:solidFill>
              </a:rPr>
              <a:t>interacting organisms </a:t>
            </a:r>
            <a:r>
              <a:rPr lang="en-US" dirty="0" smtClean="0"/>
              <a:t>and their </a:t>
            </a:r>
            <a:r>
              <a:rPr lang="en-US" dirty="0" smtClean="0">
                <a:solidFill>
                  <a:srgbClr val="008000"/>
                </a:solidFill>
              </a:rPr>
              <a:t>physical environment.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90"/>
                </a:solidFill>
              </a:rPr>
              <a:t>In your table groups, try and deconstruct/ break down these big words to create a definition that makes sense to you and then we will share thoughts as a class.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1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	A producer is able to make/create their own food and is an energy source for other organisms.</a:t>
            </a:r>
          </a:p>
          <a:p>
            <a:pPr marL="457200" lvl="1" indent="0">
              <a:buNone/>
            </a:pPr>
            <a:r>
              <a:rPr lang="en-US" sz="2400" dirty="0" smtClean="0"/>
              <a:t>	Producers use a process called Photosynthesis. Photosynthesis is the process when a plant uses sunlight to combine water and carbon dioxide to create their food, grow, and release __________ into the air. </a:t>
            </a:r>
            <a:endParaRPr lang="en-US" sz="2400" dirty="0"/>
          </a:p>
        </p:txBody>
      </p:sp>
      <p:pic>
        <p:nvPicPr>
          <p:cNvPr id="5" name="Picture 4" descr="Producer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46" y="4033435"/>
            <a:ext cx="7200728" cy="22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9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Decomposers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A decomposer is an organism that breaks down organic material. Organic material is material such as plant and animal _________. These are things such as tree trimmings, fallen leaves, and animal manure. </a:t>
            </a:r>
            <a:endParaRPr lang="en-US" sz="2400" dirty="0"/>
          </a:p>
        </p:txBody>
      </p:sp>
      <p:pic>
        <p:nvPicPr>
          <p:cNvPr id="4" name="Picture 3" descr="Decomposers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80" y="3194113"/>
            <a:ext cx="3841138" cy="28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Consumers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	A consumer is an organism that feeds on plants or other organisms as a source for _________. </a:t>
            </a:r>
            <a:endParaRPr lang="en-US" dirty="0"/>
          </a:p>
        </p:txBody>
      </p:sp>
      <p:pic>
        <p:nvPicPr>
          <p:cNvPr id="4" name="Picture 3" descr="Consumer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9" y="3517678"/>
            <a:ext cx="4115942" cy="1600644"/>
          </a:xfrm>
          <a:prstGeom prst="rect">
            <a:avLst/>
          </a:prstGeom>
        </p:spPr>
      </p:pic>
      <p:pic>
        <p:nvPicPr>
          <p:cNvPr id="5" name="Picture 4" descr="consumer pic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89" y="3012720"/>
            <a:ext cx="3955011" cy="23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4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Secondary Consumers</a:t>
            </a:r>
            <a:endParaRPr lang="en-US" b="1" dirty="0"/>
          </a:p>
        </p:txBody>
      </p:sp>
      <p:pic>
        <p:nvPicPr>
          <p:cNvPr id="4" name="Content Placeholder 3" descr="secondary consumer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7200" y="3307751"/>
            <a:ext cx="3647817" cy="2006159"/>
          </a:xfrm>
        </p:spPr>
      </p:pic>
      <p:pic>
        <p:nvPicPr>
          <p:cNvPr id="5" name="Picture 4" descr="secondary consumer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2" y="3307751"/>
            <a:ext cx="3362438" cy="2015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845" y="1417637"/>
            <a:ext cx="7634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Secondary consumers are described as meat eaters (_______) or meat and plant eaters (________).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94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Food Web?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	A food web is a complex diagram representing all of the energy _________ in an ecosystem.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does a food web look like?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od web ex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85" y="2515505"/>
            <a:ext cx="3842916" cy="43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Food Chain?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A set of organisms that are each dependent on the other as a source of __________. </a:t>
            </a:r>
          </a:p>
          <a:p>
            <a:pPr marL="0" indent="0">
              <a:buNone/>
            </a:pPr>
            <a:r>
              <a:rPr lang="en-US" sz="2400" dirty="0" smtClean="0"/>
              <a:t>	Here is what a food chain could look like: </a:t>
            </a:r>
            <a:endParaRPr lang="en-US" sz="2400" dirty="0"/>
          </a:p>
        </p:txBody>
      </p:sp>
      <p:pic>
        <p:nvPicPr>
          <p:cNvPr id="4" name="Picture 3" descr="examples of food cha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6" y="2934218"/>
            <a:ext cx="4957579" cy="37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8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watch a video! </a:t>
            </a:r>
            <a:r>
              <a:rPr lang="en-US" b="1" dirty="0" smtClean="0">
                <a:sym typeface="Wingdings"/>
              </a:rPr>
              <a:t>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https://www.youtube.com/watch?v=</a:t>
            </a:r>
            <a:r>
              <a:rPr lang="en-US" sz="2800" dirty="0" smtClean="0">
                <a:hlinkClick r:id="rId2"/>
              </a:rPr>
              <a:t>MuKs9o1s8h8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635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200</Words>
  <Application>Microsoft Macintosh PowerPoint</Application>
  <PresentationFormat>On-screen Show (4:3)</PresentationFormat>
  <Paragraphs>39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Sources of Energy </vt:lpstr>
      <vt:lpstr>What is an Ecosystem? (Let’s Review) </vt:lpstr>
      <vt:lpstr>Producers </vt:lpstr>
      <vt:lpstr>Decomposers</vt:lpstr>
      <vt:lpstr>Consumers </vt:lpstr>
      <vt:lpstr>Secondary Consumers</vt:lpstr>
      <vt:lpstr>What is a Food Web?</vt:lpstr>
      <vt:lpstr>What is a Food Chain?</vt:lpstr>
      <vt:lpstr>Let’s watch a video! </vt:lpstr>
      <vt:lpstr>Task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Different Types of Organisms in an Ecosystem </dc:title>
  <dc:creator>Laneise Scharback</dc:creator>
  <cp:lastModifiedBy>Laneise Scharback</cp:lastModifiedBy>
  <cp:revision>24</cp:revision>
  <dcterms:created xsi:type="dcterms:W3CDTF">2017-09-28T02:18:34Z</dcterms:created>
  <dcterms:modified xsi:type="dcterms:W3CDTF">2017-11-30T15:51:47Z</dcterms:modified>
</cp:coreProperties>
</file>